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582649" y="140108"/>
            <a:ext cx="7533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August 2024</a:t>
            </a:r>
          </a:p>
        </p:txBody>
      </p:sp>
      <p:pic>
        <p:nvPicPr>
          <p:cNvPr id="14" name="Picture 13" descr="An airfare comparison of all airfares for a four quarter rolling average beginning in first quarter 2024 for the following airports: Kalamazoo, Lansing, Saginaw, Grand Rapids, Detroit, South Bend, and Flint">
            <a:extLst>
              <a:ext uri="{FF2B5EF4-FFF2-40B4-BE49-F238E27FC236}">
                <a16:creationId xmlns:a16="http://schemas.microsoft.com/office/drawing/2014/main" id="{0662DA9C-539E-47B8-443F-8551618A7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3" y="2561226"/>
            <a:ext cx="3617674" cy="2478512"/>
          </a:xfrm>
          <a:prstGeom prst="rect">
            <a:avLst/>
          </a:prstGeom>
        </p:spPr>
      </p:pic>
      <p:pic>
        <p:nvPicPr>
          <p:cNvPr id="8" name="Picture 7" descr="An apples to apples airfare comparison for a four quarter rolling average beginning in first quarter 2024 for the following airports: Kalamazoo, Lansing, Saginaw, Grand Rapids, Detroit, South Bend, and Flint">
            <a:extLst>
              <a:ext uri="{FF2B5EF4-FFF2-40B4-BE49-F238E27FC236}">
                <a16:creationId xmlns:a16="http://schemas.microsoft.com/office/drawing/2014/main" id="{6655EF6F-8F8E-ABC4-5E74-D7F91A7A1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690" y="2561227"/>
            <a:ext cx="4140320" cy="24973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AA9E52-563D-9E5D-832F-9E88CD82D4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3734" y="790675"/>
            <a:ext cx="3875758" cy="28650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79546A-D3BE-1C6D-D2B1-BB947CC119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81" y="719652"/>
            <a:ext cx="7921941" cy="17491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DE6F65-AE14-93F6-31AD-1890D5AD7C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8715" y="5039738"/>
            <a:ext cx="6017072" cy="18324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A17A35-7190-C2B0-D5A3-A22D81445F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83734" y="3655748"/>
            <a:ext cx="401002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6</cp:revision>
  <dcterms:created xsi:type="dcterms:W3CDTF">2024-08-06T15:43:59Z</dcterms:created>
  <dcterms:modified xsi:type="dcterms:W3CDTF">2024-09-25T21:47:15Z</dcterms:modified>
</cp:coreProperties>
</file>