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12" autoAdjust="0"/>
  </p:normalViewPr>
  <p:slideViewPr>
    <p:cSldViewPr snapToGrid="0">
      <p:cViewPr varScale="1">
        <p:scale>
          <a:sx n="108" d="100"/>
          <a:sy n="108" d="100"/>
        </p:scale>
        <p:origin x="65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B2C2F-25BF-A0A1-AFC7-A78788C5F5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943576-5619-D8B3-4BE1-D1FC805037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95C067-3001-B8BB-4822-2F61D5B89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F74E8F-F18A-1D93-BC2E-DB2DC21B4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B18809-4248-BFFF-18BA-4543D4679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364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B5FB1-9076-FA5A-027A-953AB667B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32CABA-B785-3ACD-9849-8C92B4230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8E052-37D7-AE87-DDED-2065BE41A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7ECC4-044D-3234-55CD-7270836CC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D6C4B0-EE9A-838A-363C-53AE2E789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016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D60511-CF38-37DB-80B2-B991C6762B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2D1A4D-9FFD-8DEB-AEA8-6592DD6A7B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D3C4AA-FAD8-C4AE-EC67-F5E38FC06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C48C7-6D94-4BFA-C6A4-7C9F3848A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07ED07-D21A-37B8-351E-1179ACFE5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54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19D19-9752-A894-05EA-8B065C2F0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7A322-0BBA-D84C-77DC-CB64A3178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5510BF-576E-0BC4-06A7-F6B534D43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F96F1-700B-C917-24C0-11B9B92DB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B63D0C-FC61-B01B-883D-B72C2DAE6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191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9E65F-7CB0-E24E-7397-361FE2525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6309E8-E883-BB06-9CC3-EF15EC023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C3CC63-1680-0A1D-4D8B-38DB4C262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745D8-50DB-AD6B-3864-397323F35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AFCC30-D6D3-C15E-67DF-0D5A85A8F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508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3C9A3-19CB-A7C3-872D-67F699A93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19DC9-422F-508E-157E-779CAAD2DE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6213FA-4A96-3B5A-D48F-AB64F88678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77C4BE-8679-F2D9-C931-B807A854B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623804-CF1F-B8D9-FC78-A8CD25E72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76B91A-2831-0AFE-6CCD-86826BDAB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179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C374F-9BFC-4183-EC36-96030D8C3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2FB86D-6570-0901-B718-8A9D957A6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C392F8-B04B-1CAD-5AEC-27F7C5C964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615333-74CE-1B39-FC67-054D7EB111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060355-0D02-1A3A-02EC-078CD0F017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BEA6DB-7DB3-85D0-4105-DA5214398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63913F-64B7-ECCA-45CF-07745BB0F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4001E5-7391-8AA4-A148-2506D640F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709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5B617-8130-2B86-BFFF-49F8745C7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D1529E-2432-3D0E-15FA-6EE24A33C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43F9F7-A2DB-7147-F66B-2FDB71AD3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186677-2DF9-4297-D335-28DDDCC81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929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51E4D1-A084-065F-D9FE-2E06A154B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582EF7-957E-82B1-B371-AC829B5D3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4A1C4E-4625-D198-F3E7-0D455788B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857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E8AF5-8AA1-E797-2140-0A60A66B2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E0DFD-7C60-EDD1-374C-D677AFCD1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D0B623-D57F-C080-A369-891FEED15A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06796A-D8C1-02AC-6D8E-FA72A1D5B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CD751E-A84E-EDC0-9EEA-AC43C12A6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8493B8-20CD-1875-664A-B4E75333B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791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7075C-792D-0726-EB65-4332C15C6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155B18-4408-1B18-E58F-01F5DA543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77F4B5-7670-C590-C06E-F8D5D6FB75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A04247-5C7D-C740-797F-D752116BB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D71225-2C5C-BE92-DFE7-42A018021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A9B480-C02B-7B54-827F-5DF7FDFD0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803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532D14-B3C8-9AC2-D31C-4D796A1C1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B32D34-884E-0744-F158-967BF74632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B9254-838E-3419-C7F0-32E4596BFE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7674E-F1C7-4762-8905-110DBCA49425}" type="datetimeFigureOut">
              <a:rPr lang="en-US" smtClean="0"/>
              <a:t>10/31/2024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CA7DF3-DFD3-4629-CE40-953CC4A3CB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B0FAC-43BC-A691-79B4-7D460E48DA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123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 descr="heading title stating the airport monthly statistics for june 2024">
            <a:extLst>
              <a:ext uri="{FF2B5EF4-FFF2-40B4-BE49-F238E27FC236}">
                <a16:creationId xmlns:a16="http://schemas.microsoft.com/office/drawing/2014/main" id="{47262E43-2A4E-FD0A-F9B9-5435B3A83A03}"/>
              </a:ext>
            </a:extLst>
          </p:cNvPr>
          <p:cNvSpPr/>
          <p:nvPr/>
        </p:nvSpPr>
        <p:spPr>
          <a:xfrm>
            <a:off x="0" y="0"/>
            <a:ext cx="12192000" cy="65056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AAF7ABF-6C42-B7C4-A4BC-73B09101C467}"/>
              </a:ext>
            </a:extLst>
          </p:cNvPr>
          <p:cNvSpPr txBox="1"/>
          <p:nvPr/>
        </p:nvSpPr>
        <p:spPr>
          <a:xfrm>
            <a:off x="2582649" y="140108"/>
            <a:ext cx="99864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Kalamazoo/Battle Creek International Airport Monthly Statistics </a:t>
            </a:r>
            <a:r>
              <a:rPr lang="en-US">
                <a:solidFill>
                  <a:schemeClr val="bg1"/>
                </a:solidFill>
              </a:rPr>
              <a:t>– September 2024 NOT YET COMPLETED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4" name="Picture 13" descr="An airfare comparison of all airfares for a four quarter rolling average beginning in first quarter 2024 for the following airports: Kalamazoo, Lansing, Saginaw, Grand Rapids, Detroit, South Bend, and Flint">
            <a:extLst>
              <a:ext uri="{FF2B5EF4-FFF2-40B4-BE49-F238E27FC236}">
                <a16:creationId xmlns:a16="http://schemas.microsoft.com/office/drawing/2014/main" id="{0662DA9C-539E-47B8-443F-8551618A77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93" y="2561226"/>
            <a:ext cx="3617674" cy="2478512"/>
          </a:xfrm>
          <a:prstGeom prst="rect">
            <a:avLst/>
          </a:prstGeom>
        </p:spPr>
      </p:pic>
      <p:pic>
        <p:nvPicPr>
          <p:cNvPr id="8" name="Picture 7" descr="An apples to apples airfare comparison for a four quarter rolling average beginning in first quarter 2024 for the following airports: Kalamazoo, Lansing, Saginaw, Grand Rapids, Detroit, South Bend, and Flint">
            <a:extLst>
              <a:ext uri="{FF2B5EF4-FFF2-40B4-BE49-F238E27FC236}">
                <a16:creationId xmlns:a16="http://schemas.microsoft.com/office/drawing/2014/main" id="{6655EF6F-8F8E-ABC4-5E74-D7F91A7A1D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1690" y="2561227"/>
            <a:ext cx="4140320" cy="249733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CAA9E52-563D-9E5D-832F-9E88CD82D4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83734" y="790675"/>
            <a:ext cx="3875758" cy="286507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A79546A-D3BE-1C6D-D2B1-BB947CC1191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281" y="719652"/>
            <a:ext cx="7921941" cy="174910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6DE6F65-AE14-93F6-31AD-1890D5AD7CA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78715" y="5039738"/>
            <a:ext cx="6017072" cy="183244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BA17A35-7190-C2B0-D5A3-A22D81445F2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83734" y="3655748"/>
            <a:ext cx="4010025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923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14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A. Williams</dc:creator>
  <cp:lastModifiedBy>Craig A. Williams</cp:lastModifiedBy>
  <cp:revision>7</cp:revision>
  <dcterms:created xsi:type="dcterms:W3CDTF">2024-08-06T15:43:59Z</dcterms:created>
  <dcterms:modified xsi:type="dcterms:W3CDTF">2024-10-31T20:41:39Z</dcterms:modified>
</cp:coreProperties>
</file>