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4" d="100"/>
          <a:sy n="104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647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October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E35BA2-B2D5-4D0E-1AD9-6E894330D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3" y="761413"/>
            <a:ext cx="7604389" cy="1704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9BF454-CA54-B84B-FE37-D0AB8F39F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821" y="761413"/>
            <a:ext cx="3919197" cy="28355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D7AE36E-0E52-5B60-C88A-301372125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3" y="2540267"/>
            <a:ext cx="3593958" cy="24625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3791ACE-D49C-6DB9-490F-55C45A82FC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0216" y="2521795"/>
            <a:ext cx="4191205" cy="25496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5192F76-436C-FFD0-EE48-6C9759FE57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0506" y="5135769"/>
            <a:ext cx="5625090" cy="169605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BEA711D-74C8-56F4-8E41-9773035EB5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2468" y="3796620"/>
            <a:ext cx="36385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8</cp:revision>
  <dcterms:created xsi:type="dcterms:W3CDTF">2024-08-06T15:43:59Z</dcterms:created>
  <dcterms:modified xsi:type="dcterms:W3CDTF">2024-11-12T21:51:25Z</dcterms:modified>
</cp:coreProperties>
</file>