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20" d="100"/>
          <a:sy n="120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872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November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FD7AAE-AFD5-D21A-00A7-1F3332179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00" y="810472"/>
            <a:ext cx="6744524" cy="15319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ADFE6D-AB8A-5526-7209-E32F4FAF6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79" y="2406738"/>
            <a:ext cx="3509511" cy="2411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97B936-266E-E249-DA1F-0561E7A2B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7138" y="2407026"/>
            <a:ext cx="4017190" cy="24316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C7A9E7-3B19-08E0-1828-BEE1B8E3D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6476" y="657499"/>
            <a:ext cx="4200525" cy="30956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E19539-3020-2523-169A-5ED81CD5D8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2225" y="3831817"/>
            <a:ext cx="3629025" cy="28860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36B113-88EF-5AE9-A546-C337CBAE28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803" y="4838700"/>
            <a:ext cx="6744524" cy="203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9</cp:revision>
  <dcterms:created xsi:type="dcterms:W3CDTF">2024-08-06T15:43:59Z</dcterms:created>
  <dcterms:modified xsi:type="dcterms:W3CDTF">2024-12-27T19:19:26Z</dcterms:modified>
</cp:coreProperties>
</file>