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12" autoAdjust="0"/>
  </p:normalViewPr>
  <p:slideViewPr>
    <p:cSldViewPr snapToGrid="0">
      <p:cViewPr varScale="1">
        <p:scale>
          <a:sx n="118" d="100"/>
          <a:sy n="118" d="100"/>
        </p:scale>
        <p:origin x="25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ad.kalcounty.com\private\Airport%20Admin\Air%20Service\25Monthly%20Air%20Service%20Stakeholder%20Report%20DRAF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/>
              <a:t>Apples to Apples: Airfare</a:t>
            </a:r>
            <a:r>
              <a:rPr lang="en-US" sz="1200" b="1" baseline="0"/>
              <a:t> Comparison on AA &amp; DL at Area Airports -- 4Q Rolling One-Way Fare (Q3 2024)</a:t>
            </a:r>
            <a:endParaRPr lang="en-US" sz="12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  <a:sp3d>
              <a:contourClr>
                <a:schemeClr val="tx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  <a:effectLst/>
              <a:sp3d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131-4AE9-B899-CDDB43CB83F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'Fare Compare'!$A$19:$A$25</c:f>
              <c:strCache>
                <c:ptCount val="7"/>
                <c:pt idx="0">
                  <c:v>AZO</c:v>
                </c:pt>
                <c:pt idx="1">
                  <c:v>LAN</c:v>
                </c:pt>
                <c:pt idx="2">
                  <c:v>MBS</c:v>
                </c:pt>
                <c:pt idx="3">
                  <c:v>GRR</c:v>
                </c:pt>
                <c:pt idx="4">
                  <c:v>DTW</c:v>
                </c:pt>
                <c:pt idx="5">
                  <c:v>SBN</c:v>
                </c:pt>
                <c:pt idx="6">
                  <c:v>FNT</c:v>
                </c:pt>
              </c:strCache>
            </c:strRef>
          </c:cat>
          <c:val>
            <c:numRef>
              <c:f>'Fare Compare'!$B$19:$B$25</c:f>
              <c:numCache>
                <c:formatCode>"$"#,##0</c:formatCode>
                <c:ptCount val="7"/>
                <c:pt idx="0">
                  <c:v>260.01</c:v>
                </c:pt>
                <c:pt idx="1">
                  <c:v>237.22</c:v>
                </c:pt>
                <c:pt idx="2">
                  <c:v>296.25</c:v>
                </c:pt>
                <c:pt idx="3">
                  <c:v>265.37</c:v>
                </c:pt>
                <c:pt idx="4">
                  <c:v>268.57</c:v>
                </c:pt>
                <c:pt idx="5">
                  <c:v>278.86</c:v>
                </c:pt>
                <c:pt idx="6">
                  <c:v>228.1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131-4AE9-B899-CDDB43CB83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34567056"/>
        <c:axId val="634574928"/>
        <c:axId val="0"/>
      </c:bar3DChart>
      <c:catAx>
        <c:axId val="634567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4574928"/>
        <c:crosses val="autoZero"/>
        <c:auto val="1"/>
        <c:lblAlgn val="ctr"/>
        <c:lblOffset val="100"/>
        <c:noMultiLvlLbl val="0"/>
      </c:catAx>
      <c:valAx>
        <c:axId val="634574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4567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38100" cap="flat" cmpd="sng" algn="ctr">
      <a:solidFill>
        <a:schemeClr val="tx1">
          <a:lumMod val="50000"/>
          <a:lumOff val="50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2F87ED-066A-497C-978A-415E1A493D03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51EE0C-5D72-469B-9012-3D208C29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797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Average Fared Fare in </a:t>
            </a:r>
            <a:r>
              <a:rPr lang="en-US" dirty="0" err="1"/>
              <a:t>Q3</a:t>
            </a:r>
            <a:r>
              <a:rPr lang="en-US" dirty="0"/>
              <a:t> 2023 was $214. You can see the difference Avelo had in driving that down with the MCO fare.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51EE0C-5D72-469B-9012-3D208C29C74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895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B2C2F-25BF-A0A1-AFC7-A78788C5F5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943576-5619-D8B3-4BE1-D1FC805037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95C067-3001-B8BB-4822-2F61D5B89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F74E8F-F18A-1D93-BC2E-DB2DC21B4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B18809-4248-BFFF-18BA-4543D4679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364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B5FB1-9076-FA5A-027A-953AB667B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32CABA-B785-3ACD-9849-8C92B4230F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8E052-37D7-AE87-DDED-2065BE41A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C7ECC4-044D-3234-55CD-7270836CC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D6C4B0-EE9A-838A-363C-53AE2E789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016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D60511-CF38-37DB-80B2-B991C6762B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2D1A4D-9FFD-8DEB-AEA8-6592DD6A7B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D3C4AA-FAD8-C4AE-EC67-F5E38FC06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DC48C7-6D94-4BFA-C6A4-7C9F3848A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07ED07-D21A-37B8-351E-1179ACFE5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54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19D19-9752-A894-05EA-8B065C2F0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C7A322-0BBA-D84C-77DC-CB64A31784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5510BF-576E-0BC4-06A7-F6B534D43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BF96F1-700B-C917-24C0-11B9B92DB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B63D0C-FC61-B01B-883D-B72C2DAE6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191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9E65F-7CB0-E24E-7397-361FE2525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6309E8-E883-BB06-9CC3-EF15EC023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C3CC63-1680-0A1D-4D8B-38DB4C262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E745D8-50DB-AD6B-3864-397323F35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AFCC30-D6D3-C15E-67DF-0D5A85A8F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508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3C9A3-19CB-A7C3-872D-67F699A93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19DC9-422F-508E-157E-779CAAD2DE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6213FA-4A96-3B5A-D48F-AB64F88678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77C4BE-8679-F2D9-C931-B807A854B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623804-CF1F-B8D9-FC78-A8CD25E72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76B91A-2831-0AFE-6CCD-86826BDAB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179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C374F-9BFC-4183-EC36-96030D8C3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2FB86D-6570-0901-B718-8A9D957A6D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C392F8-B04B-1CAD-5AEC-27F7C5C964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615333-74CE-1B39-FC67-054D7EB111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060355-0D02-1A3A-02EC-078CD0F017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BEA6DB-7DB3-85D0-4105-DA5214398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63913F-64B7-ECCA-45CF-07745BB0F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4001E5-7391-8AA4-A148-2506D640F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709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5B617-8130-2B86-BFFF-49F8745C7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D1529E-2432-3D0E-15FA-6EE24A33C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43F9F7-A2DB-7147-F66B-2FDB71AD3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186677-2DF9-4297-D335-28DDDCC81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29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51E4D1-A084-065F-D9FE-2E06A154B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582EF7-957E-82B1-B371-AC829B5D3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4A1C4E-4625-D198-F3E7-0D455788B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857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E8AF5-8AA1-E797-2140-0A60A66B2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9E0DFD-7C60-EDD1-374C-D677AFCD18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D0B623-D57F-C080-A369-891FEED15A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06796A-D8C1-02AC-6D8E-FA72A1D5B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CD751E-A84E-EDC0-9EEA-AC43C12A6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8493B8-20CD-1875-664A-B4E75333B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791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7075C-792D-0726-EB65-4332C15C6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155B18-4408-1B18-E58F-01F5DA5439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77F4B5-7670-C590-C06E-F8D5D6FB75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A04247-5C7D-C740-797F-D752116BB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D71225-2C5C-BE92-DFE7-42A018021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A9B480-C02B-7B54-827F-5DF7FDFD0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803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532D14-B3C8-9AC2-D31C-4D796A1C1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B32D34-884E-0744-F158-967BF74632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5B9254-838E-3419-C7F0-32E4596BFE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7674E-F1C7-4762-8905-110DBCA49425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CA7DF3-DFD3-4629-CE40-953CC4A3CB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B0FAC-43BC-A691-79B4-7D460E48DA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123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 descr="heading title stating the airport monthly statistics for june 2024">
            <a:extLst>
              <a:ext uri="{FF2B5EF4-FFF2-40B4-BE49-F238E27FC236}">
                <a16:creationId xmlns:a16="http://schemas.microsoft.com/office/drawing/2014/main" id="{47262E43-2A4E-FD0A-F9B9-5435B3A83A03}"/>
              </a:ext>
            </a:extLst>
          </p:cNvPr>
          <p:cNvSpPr/>
          <p:nvPr/>
        </p:nvSpPr>
        <p:spPr>
          <a:xfrm>
            <a:off x="0" y="0"/>
            <a:ext cx="12192000" cy="65056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AAF7ABF-6C42-B7C4-A4BC-73B09101C467}"/>
              </a:ext>
            </a:extLst>
          </p:cNvPr>
          <p:cNvSpPr txBox="1"/>
          <p:nvPr/>
        </p:nvSpPr>
        <p:spPr>
          <a:xfrm>
            <a:off x="2111594" y="140108"/>
            <a:ext cx="77932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Kalamazoo/Battle Creek International Airport Monthly Statistics – January 2025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DC7A9E7-3B19-08E0-1828-BEE1B8E3D8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46476" y="657499"/>
            <a:ext cx="4200525" cy="309562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81E19539-3020-2523-169A-5ED81CD5D8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32225" y="3831817"/>
            <a:ext cx="3629025" cy="28860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0556133-5C4D-DB9D-8B89-92E610692F9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071" y="4405607"/>
            <a:ext cx="3724366" cy="2412969"/>
          </a:xfrm>
          <a:prstGeom prst="rect">
            <a:avLst/>
          </a:prstGeom>
        </p:spPr>
      </p:pic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F877F8D2-B7A5-D7FB-89F1-CFE4E9651D3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1157611"/>
              </p:ext>
            </p:extLst>
          </p:nvPr>
        </p:nvGraphicFramePr>
        <p:xfrm>
          <a:off x="3945469" y="4386461"/>
          <a:ext cx="3818468" cy="24129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869923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60</Words>
  <Application>Microsoft Office PowerPoint</Application>
  <PresentationFormat>Widescreen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A. Williams</dc:creator>
  <cp:lastModifiedBy>Craig A. Williams</cp:lastModifiedBy>
  <cp:revision>13</cp:revision>
  <dcterms:created xsi:type="dcterms:W3CDTF">2024-08-06T15:43:59Z</dcterms:created>
  <dcterms:modified xsi:type="dcterms:W3CDTF">2025-03-12T19:05:49Z</dcterms:modified>
</cp:coreProperties>
</file>