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487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March 2025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CA24F3-EC4E-5033-EF02-76BA5F651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" y="683631"/>
            <a:ext cx="7701473" cy="17312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01C245-ADF2-DC64-D65B-4FC574EED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635" y="683631"/>
            <a:ext cx="4025214" cy="29679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69FA40-3613-11CC-235D-31349F03B9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550" y="2414844"/>
            <a:ext cx="4873773" cy="19695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B14010C-2A36-40AC-CA77-9D82668D0D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151" y="4370398"/>
            <a:ext cx="3564091" cy="24290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5B56864-5719-BCAC-60F1-AFDCE7BB83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2152" y="4453214"/>
            <a:ext cx="4025215" cy="24047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BDE012C-D015-6B61-37DD-ED74C2AEF3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4642" y="3755617"/>
            <a:ext cx="35052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15</cp:revision>
  <dcterms:created xsi:type="dcterms:W3CDTF">2024-08-06T15:43:59Z</dcterms:created>
  <dcterms:modified xsi:type="dcterms:W3CDTF">2025-05-08T13:31:18Z</dcterms:modified>
</cp:coreProperties>
</file>