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712" autoAdjust="0"/>
  </p:normalViewPr>
  <p:slideViewPr>
    <p:cSldViewPr snapToGrid="0">
      <p:cViewPr varScale="1">
        <p:scale>
          <a:sx n="106" d="100"/>
          <a:sy n="106" d="100"/>
        </p:scale>
        <p:origin x="7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2F87ED-066A-497C-978A-415E1A493D0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51EE0C-5D72-469B-9012-3D208C29C7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9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51EE0C-5D72-469B-9012-3D208C29C7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8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487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March 2025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CA24F3-EC4E-5033-EF02-76BA5F6517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" y="683631"/>
            <a:ext cx="7701473" cy="17312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601C245-ADF2-DC64-D65B-4FC574EED2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64635" y="683631"/>
            <a:ext cx="4025214" cy="29679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69FA40-3613-11CC-235D-31349F03B95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97550" y="2414844"/>
            <a:ext cx="4873773" cy="196959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FB14010C-2A36-40AC-CA77-9D82668D0DA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151" y="4370398"/>
            <a:ext cx="3564091" cy="242903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75B56864-5719-BCAC-60F1-AFDCE7BB832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12152" y="4453214"/>
            <a:ext cx="4025215" cy="2404786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4BDE012C-D015-6B61-37DD-ED74C2AEF33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24642" y="3755617"/>
            <a:ext cx="3505200" cy="2962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12</Words>
  <Application>Microsoft Office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15</cp:revision>
  <dcterms:created xsi:type="dcterms:W3CDTF">2024-08-06T15:43:59Z</dcterms:created>
  <dcterms:modified xsi:type="dcterms:W3CDTF">2025-05-08T13:31:18Z</dcterms:modified>
</cp:coreProperties>
</file>