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44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April 2025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B14010C-2A36-40AC-CA77-9D82668D0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51" y="4370398"/>
            <a:ext cx="3564091" cy="24290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5B56864-5719-BCAC-60F1-AFDCE7BB83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152" y="4453214"/>
            <a:ext cx="4025215" cy="24047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BDE012C-D015-6B61-37DD-ED74C2AEF3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9907" y="3800882"/>
            <a:ext cx="3505200" cy="2962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AA8987-B19A-C6B5-47A0-1FEA03B70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834" y="688004"/>
            <a:ext cx="7762484" cy="17013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CF38BC-9C02-0DE7-C331-82F1C8B63C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0318" y="659534"/>
            <a:ext cx="4086225" cy="3028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6D3573-6D86-84C5-9195-9E262CCF65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6343" y="2502950"/>
            <a:ext cx="4711502" cy="191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17</cp:revision>
  <dcterms:created xsi:type="dcterms:W3CDTF">2024-08-06T15:43:59Z</dcterms:created>
  <dcterms:modified xsi:type="dcterms:W3CDTF">2025-05-13T18:19:31Z</dcterms:modified>
</cp:coreProperties>
</file>