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291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May 2025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B14010C-2A36-40AC-CA77-9D82668D0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151" y="4370398"/>
            <a:ext cx="3564091" cy="24290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5B56864-5719-BCAC-60F1-AFDCE7BB83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152" y="4453214"/>
            <a:ext cx="4025215" cy="24047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58853C-7D39-CFAF-52CA-E16603BE92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29" y="668538"/>
            <a:ext cx="7740502" cy="17095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E6C396-372A-1201-4BBA-187FCA23B7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9137" y="2526435"/>
            <a:ext cx="5095695" cy="19267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28E7B0B-FEC2-665A-8BC6-AEFB4078C8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09899" y="790675"/>
            <a:ext cx="4025215" cy="28243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2D1022-7C0E-2CE8-4C81-39C6D25F7E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48451" y="3781825"/>
            <a:ext cx="3741398" cy="305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18</cp:revision>
  <dcterms:created xsi:type="dcterms:W3CDTF">2024-08-06T15:43:59Z</dcterms:created>
  <dcterms:modified xsi:type="dcterms:W3CDTF">2025-06-17T02:00:41Z</dcterms:modified>
</cp:coreProperties>
</file>