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31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June 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0C2B72-7DD6-0887-4CF1-32AC3DB96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1" y="808573"/>
            <a:ext cx="7818120" cy="14981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F68D94-7C4C-5611-33E4-B2375FE58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3841" y="690670"/>
            <a:ext cx="4172532" cy="30674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9F9298-6CE9-FAC5-A13A-D023327C08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44947" y="3731711"/>
            <a:ext cx="3591426" cy="30484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E7D6A7D-8045-349E-8DC3-735C4CAE0C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935" y="4392814"/>
            <a:ext cx="3425664" cy="23250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3DFAEB-3D4B-C518-B0D0-5F56ED23C0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7397" y="4551296"/>
            <a:ext cx="3834869" cy="226455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3C41457-4B43-9AFA-717C-9A4E5F3E8A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64013" y="2408488"/>
            <a:ext cx="4981536" cy="207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19</cp:revision>
  <dcterms:created xsi:type="dcterms:W3CDTF">2024-08-06T15:43:59Z</dcterms:created>
  <dcterms:modified xsi:type="dcterms:W3CDTF">2025-07-08T20:11:00Z</dcterms:modified>
</cp:coreProperties>
</file>