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31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July 2025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E7D6A7D-8045-349E-8DC3-735C4CAE0C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35" y="4392814"/>
            <a:ext cx="3425664" cy="23250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3DFAEB-3D4B-C518-B0D0-5F56ED23C0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397" y="4551296"/>
            <a:ext cx="3834869" cy="22645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76C45A-CB76-3A60-539E-F42A77CBEF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12973"/>
            <a:ext cx="7799832" cy="1766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B65A0F-A91E-0FB4-5169-0FE9129D03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3486" y="2378973"/>
            <a:ext cx="4982514" cy="2064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67B691-8F00-55AF-6BB2-5FFB3FB868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2499" y="3866733"/>
            <a:ext cx="3515216" cy="29912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98E8E14-3953-F34C-CFAA-5B3BAE6462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1097" y="649548"/>
            <a:ext cx="4029637" cy="295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20</cp:revision>
  <dcterms:created xsi:type="dcterms:W3CDTF">2024-08-06T15:43:59Z</dcterms:created>
  <dcterms:modified xsi:type="dcterms:W3CDTF">2025-08-12T20:03:49Z</dcterms:modified>
</cp:coreProperties>
</file>