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533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August 2025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7D6A7D-8045-349E-8DC3-735C4CAE0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35" y="4392814"/>
            <a:ext cx="3425664" cy="23250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3DFAEB-3D4B-C518-B0D0-5F56ED23C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397" y="4551296"/>
            <a:ext cx="3834869" cy="22645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0A7D782-C57A-8665-A273-8B9194E73F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88" y="715187"/>
            <a:ext cx="7933109" cy="15017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1754EF-784E-510D-90AE-E0B7EA0F60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5751" y="792979"/>
            <a:ext cx="4102311" cy="28766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BCA29C-28C2-2F0D-770D-B9F4536281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715" y="2306704"/>
            <a:ext cx="5371714" cy="20917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5DA47AE-3014-2266-842E-69942DAD80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35926" y="3812089"/>
            <a:ext cx="3541959" cy="286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21</cp:revision>
  <dcterms:created xsi:type="dcterms:W3CDTF">2024-08-06T15:43:59Z</dcterms:created>
  <dcterms:modified xsi:type="dcterms:W3CDTF">2025-09-16T18:04:40Z</dcterms:modified>
</cp:coreProperties>
</file>