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7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F87ED-066A-497C-978A-415E1A493D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1EE0C-5D72-469B-9012-3D208C29C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1EE0C-5D72-469B-9012-3D208C29C7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2C2F-25BF-A0A1-AFC7-A78788C5F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43576-5619-D8B3-4BE1-D1FC80503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5C067-3001-B8BB-4822-2F61D5B8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4E8F-F18A-1D93-BC2E-DB2DC21B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8809-4248-BFFF-18BA-4543D467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5FB1-9076-FA5A-027A-953AB667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2CABA-B785-3ACD-9849-8C92B423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E052-37D7-AE87-DDED-2065BE41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7ECC4-044D-3234-55CD-7270836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6C4B0-EE9A-838A-363C-53AE2E78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60511-CF38-37DB-80B2-B991C6762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D1A4D-9FFD-8DEB-AEA8-6592DD6A7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3C4AA-FAD8-C4AE-EC67-F5E38FC0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48C7-6D94-4BFA-C6A4-7C9F3848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7ED07-D21A-37B8-351E-1179ACFE5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5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9D19-9752-A894-05EA-8B065C2F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A322-0BBA-D84C-77DC-CB64A317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10BF-576E-0BC4-06A7-F6B534D4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F96F1-700B-C917-24C0-11B9B92D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63D0C-FC61-B01B-883D-B72C2DAE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E65F-7CB0-E24E-7397-361FE252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309E8-E883-BB06-9CC3-EF15EC02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3CC63-1680-0A1D-4D8B-38DB4C26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745D8-50DB-AD6B-3864-397323F3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FCC30-D6D3-C15E-67DF-0D5A85A8F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C9A3-19CB-A7C3-872D-67F699A9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9DC9-422F-508E-157E-779CAAD2D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213FA-4A96-3B5A-D48F-AB64F8867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7C4BE-8679-F2D9-C931-B807A85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23804-CF1F-B8D9-FC78-A8CD25E7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B91A-2831-0AFE-6CCD-86826BDA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7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374F-9BFC-4183-EC36-96030D8C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FB86D-6570-0901-B718-8A9D957A6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392F8-B04B-1CAD-5AEC-27F7C5C96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15333-74CE-1B39-FC67-054D7EB11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60355-0D02-1A3A-02EC-078CD0F01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EA6DB-7DB3-85D0-4105-DA521439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3913F-64B7-ECCA-45CF-07745BB0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001E5-7391-8AA4-A148-2506D640F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0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B617-8130-2B86-BFFF-49F8745C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529E-2432-3D0E-15FA-6EE24A33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3F9F7-A2DB-7147-F66B-2FDB71AD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86677-2DF9-4297-D335-28DDDCC8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E4D1-A084-065F-D9FE-2E06A154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82EF7-957E-82B1-B371-AC829B5D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C4E-4625-D198-F3E7-0D455788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AF5-8AA1-E797-2140-0A60A66B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0DFD-7C60-EDD1-374C-D677AFCD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0B623-D57F-C080-A369-891FEED15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6796A-D8C1-02AC-6D8E-FA72A1D5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D751E-A84E-EDC0-9EEA-AC43C12A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493B8-20CD-1875-664A-B4E75333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9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075C-792D-0726-EB65-4332C15C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55B18-4408-1B18-E58F-01F5DA543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7F4B5-7670-C590-C06E-F8D5D6FB7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4247-5C7D-C740-797F-D752116B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71225-2C5C-BE92-DFE7-42A01802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9B480-C02B-7B54-827F-5DF7FDF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0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32D14-B3C8-9AC2-D31C-4D796A1C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32D34-884E-0744-F158-967BF7463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B9254-838E-3419-C7F0-32E4596BF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7674E-F1C7-4762-8905-110DBCA4942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A7DF3-DFD3-4629-CE40-953CC4A3C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0FAC-43BC-A691-79B4-7D460E48D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descr="heading title stating the airport monthly statistics for june 2024">
            <a:extLst>
              <a:ext uri="{FF2B5EF4-FFF2-40B4-BE49-F238E27FC236}">
                <a16:creationId xmlns:a16="http://schemas.microsoft.com/office/drawing/2014/main" id="{47262E43-2A4E-FD0A-F9B9-5435B3A83A03}"/>
              </a:ext>
            </a:extLst>
          </p:cNvPr>
          <p:cNvSpPr/>
          <p:nvPr/>
        </p:nvSpPr>
        <p:spPr>
          <a:xfrm>
            <a:off x="0" y="0"/>
            <a:ext cx="12192000" cy="6505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AF7ABF-6C42-B7C4-A4BC-73B09101C467}"/>
              </a:ext>
            </a:extLst>
          </p:cNvPr>
          <p:cNvSpPr txBox="1"/>
          <p:nvPr/>
        </p:nvSpPr>
        <p:spPr>
          <a:xfrm>
            <a:off x="2111594" y="140108"/>
            <a:ext cx="7533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Kalamazoo/Battle Creek International Airport Monthly Statistics – August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1754EF-784E-510D-90AE-E0B7EA0F60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5751" y="792979"/>
            <a:ext cx="4102311" cy="287669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96330FE-96FB-BCE7-3ABF-9F1CE73DB6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477" y="803370"/>
            <a:ext cx="7926789" cy="13045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266CFC7-81A6-B97E-5C4F-6F1532B1D3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587" y="2090208"/>
            <a:ext cx="5790023" cy="22771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2864C10-3909-DC8E-DB87-791B5A5179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040" y="4519828"/>
            <a:ext cx="3358035" cy="226455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82D1B04-AE42-255A-526D-91E43898B2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22212" y="4541049"/>
            <a:ext cx="3749930" cy="224333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845AD26-E3F5-E025-22FA-A29506E2F2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35927" y="3793309"/>
            <a:ext cx="3477110" cy="292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92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12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A. Williams</dc:creator>
  <cp:lastModifiedBy>Craig A. Williams</cp:lastModifiedBy>
  <cp:revision>22</cp:revision>
  <dcterms:created xsi:type="dcterms:W3CDTF">2024-08-06T15:43:59Z</dcterms:created>
  <dcterms:modified xsi:type="dcterms:W3CDTF">2025-10-14T17:10:49Z</dcterms:modified>
</cp:coreProperties>
</file>