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872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November 2025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864C10-3909-DC8E-DB87-791B5A517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84" y="4530438"/>
            <a:ext cx="3358035" cy="226455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2D1B04-AE42-255A-526D-91E43898B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212" y="4541049"/>
            <a:ext cx="3749930" cy="224333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E79C76A-4065-4D67-4FB4-66E97A154A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92" y="671155"/>
            <a:ext cx="7972260" cy="15209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98049C-E8F0-5392-1EBC-1060F60083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866" y="2265881"/>
            <a:ext cx="5486852" cy="226455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FD26F73-6201-F747-6A7B-C7F8333B98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3276" y="784537"/>
            <a:ext cx="3991532" cy="296268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46E4357-C59E-25D1-66A3-0DC86CBC49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7126" y="3747225"/>
            <a:ext cx="3600953" cy="305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27</cp:revision>
  <dcterms:created xsi:type="dcterms:W3CDTF">2024-08-06T15:43:59Z</dcterms:created>
  <dcterms:modified xsi:type="dcterms:W3CDTF">2026-01-07T20:03:42Z</dcterms:modified>
</cp:coreProperties>
</file>