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F87ED-066A-497C-978A-415E1A493D03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1EE0C-5D72-469B-9012-3D208C29C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9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51EE0C-5D72-469B-9012-3D208C29C7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B2C2F-25BF-A0A1-AFC7-A78788C5F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943576-5619-D8B3-4BE1-D1FC80503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5C067-3001-B8BB-4822-2F61D5B8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4E8F-F18A-1D93-BC2E-DB2DC21B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18809-4248-BFFF-18BA-4543D467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B5FB1-9076-FA5A-027A-953AB667B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2CABA-B785-3ACD-9849-8C92B4230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E052-37D7-AE87-DDED-2065BE41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ECC4-044D-3234-55CD-7270836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6C4B0-EE9A-838A-363C-53AE2E789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1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60511-CF38-37DB-80B2-B991C6762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D1A4D-9FFD-8DEB-AEA8-6592DD6A7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D3C4AA-FAD8-C4AE-EC67-F5E38FC0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48C7-6D94-4BFA-C6A4-7C9F3848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7ED07-D21A-37B8-351E-1179ACFE5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5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9D19-9752-A894-05EA-8B065C2F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7A322-0BBA-D84C-77DC-CB64A317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510BF-576E-0BC4-06A7-F6B534D4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F96F1-700B-C917-24C0-11B9B92D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3D0C-FC61-B01B-883D-B72C2DAE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E65F-7CB0-E24E-7397-361FE252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309E8-E883-BB06-9CC3-EF15EC02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3CC63-1680-0A1D-4D8B-38DB4C26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745D8-50DB-AD6B-3864-397323F3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FCC30-D6D3-C15E-67DF-0D5A85A8F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3C9A3-19CB-A7C3-872D-67F699A93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19DC9-422F-508E-157E-779CAAD2D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213FA-4A96-3B5A-D48F-AB64F8867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C4BE-8679-F2D9-C931-B807A85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3804-CF1F-B8D9-FC78-A8CD25E7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6B91A-2831-0AFE-6CCD-86826BDA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7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C374F-9BFC-4183-EC36-96030D8C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FB86D-6570-0901-B718-8A9D957A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392F8-B04B-1CAD-5AEC-27F7C5C964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615333-74CE-1B39-FC67-054D7EB11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060355-0D02-1A3A-02EC-078CD0F017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BEA6DB-7DB3-85D0-4105-DA521439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3913F-64B7-ECCA-45CF-07745BB0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001E5-7391-8AA4-A148-2506D640F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0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B617-8130-2B86-BFFF-49F8745C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1529E-2432-3D0E-15FA-6EE24A33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3F9F7-A2DB-7147-F66B-2FDB71AD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186677-2DF9-4297-D335-28DDDCC81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2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E4D1-A084-065F-D9FE-2E06A154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582EF7-957E-82B1-B371-AC829B5D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C4E-4625-D198-F3E7-0D455788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5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8AF5-8AA1-E797-2140-0A60A66B2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E0DFD-7C60-EDD1-374C-D677AFCD1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0B623-D57F-C080-A369-891FEED15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6796A-D8C1-02AC-6D8E-FA72A1D5B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D751E-A84E-EDC0-9EEA-AC43C12A6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493B8-20CD-1875-664A-B4E75333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9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7075C-792D-0726-EB65-4332C15C6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155B18-4408-1B18-E58F-01F5DA543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7F4B5-7670-C590-C06E-F8D5D6FB7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4247-5C7D-C740-797F-D752116B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71225-2C5C-BE92-DFE7-42A01802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9B480-C02B-7B54-827F-5DF7FDFD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0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32D14-B3C8-9AC2-D31C-4D796A1C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32D34-884E-0744-F158-967BF7463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B9254-838E-3419-C7F0-32E4596BFE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674E-F1C7-4762-8905-110DBCA49425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A7DF3-DFD3-4629-CE40-953CC4A3C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0FAC-43BC-A691-79B4-7D460E48D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402-DC4B-4600-A03C-DCA69A65B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 descr="heading title stating the airport monthly statistics for june 2024">
            <a:extLst>
              <a:ext uri="{FF2B5EF4-FFF2-40B4-BE49-F238E27FC236}">
                <a16:creationId xmlns:a16="http://schemas.microsoft.com/office/drawing/2014/main" id="{47262E43-2A4E-FD0A-F9B9-5435B3A83A03}"/>
              </a:ext>
            </a:extLst>
          </p:cNvPr>
          <p:cNvSpPr/>
          <p:nvPr/>
        </p:nvSpPr>
        <p:spPr>
          <a:xfrm>
            <a:off x="0" y="0"/>
            <a:ext cx="12192000" cy="65056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AF7ABF-6C42-B7C4-A4BC-73B09101C467}"/>
              </a:ext>
            </a:extLst>
          </p:cNvPr>
          <p:cNvSpPr txBox="1"/>
          <p:nvPr/>
        </p:nvSpPr>
        <p:spPr>
          <a:xfrm>
            <a:off x="2111594" y="140108"/>
            <a:ext cx="7487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Kalamazoo/Battle Creek International Airport Monthly Statistics – March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03CA2-B026-7F58-217E-7D1AA7D2C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7820" y="3729532"/>
            <a:ext cx="3600738" cy="292526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BE8AE8-B376-63D9-F2EE-C1E91384A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99" y="4591734"/>
            <a:ext cx="3200427" cy="219265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25B6954-59DC-B446-B81E-28933E982E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6808" y="4591734"/>
            <a:ext cx="3600738" cy="21718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6488566-7C7C-B246-811A-20030EB89F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5524" y="2242708"/>
            <a:ext cx="5507372" cy="230041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0C9157A-40D7-5824-A47C-D0E1FE870D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274" y="699177"/>
            <a:ext cx="7627871" cy="14292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DE80DD7-ECBD-04CF-B15C-3A6B84646B8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29121" y="790896"/>
            <a:ext cx="3798137" cy="279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923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A. Williams</dc:creator>
  <cp:lastModifiedBy>Craig A. Williams</cp:lastModifiedBy>
  <cp:revision>32</cp:revision>
  <dcterms:created xsi:type="dcterms:W3CDTF">2024-08-06T15:43:59Z</dcterms:created>
  <dcterms:modified xsi:type="dcterms:W3CDTF">2026-04-10T17:19:16Z</dcterms:modified>
</cp:coreProperties>
</file>